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4" r:id="rId15"/>
    <p:sldId id="275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E0CDC-D4C4-4F22-A926-50414B4AF12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9306C-F347-4C92-A07A-BCDE2FF1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306C-F347-4C92-A07A-BCDE2FF10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F31E42E-757C-48E3-85F4-E8982EE7007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53F9AC-D1BA-4F37-A066-D54B127DC76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witter.com/settings/accou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Privacy Settings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make your profiles private on TWITTER</a:t>
            </a:r>
            <a:endParaRPr lang="en-US" dirty="0"/>
          </a:p>
        </p:txBody>
      </p:sp>
      <p:sp>
        <p:nvSpPr>
          <p:cNvPr id="4" name="AutoShape 2" descr="data:image/jpeg;base64,/9j/4AAQSkZJRgABAQAAAQABAAD/2wCEAAkGBg8NDQ8PDxQPDQ0NDw8NDQ0ODw8PDQ0PFBAVFBQQFBQXGyYeFxkkGRQUHy8gJCcpLCwsFR4xNzAqNSYrLCkBCQoKDgwOGg8PGiklHyQsKi0qNCwsLyk1LDUqLDUpLCwpKSopLDUsLC8sLCwpNSkpKSwpLCkpKS4pKSwsLCkqKv/AABEIAOAA4AMBIgACEQEDEQH/xAAcAAADAAMBAQEAAAAAAAAAAAAAAQIDBAYFBwj/xABBEAACAgEBBAgCBgYJBQAAAAAAAQIRAwQSEyFRBQYUMUFhcaEigTJCUpGxwQcjYnKC8CQzQ1NjktHS4USDk7LC/8QAGgEBAAMBAQEAAAAAAAAAAAAAAAEEBQMCBv/EACgRAAICAgICAQIHAQAAAAAAAAABAgMEESExEkETMlEUInGRoeHwgf/aAAwDAQACEQMRAD8A+4iboG6ON6w9YnlbxYnWJcG/tv8A08v5XWqp2PSONtsaltnrdJ9a8eK446yS+19T5fa9vU53VdYtRkf05JcovZXt+Z5TYWatePCHoybMmc/Znnq5vi3b8+Iu0S5+yMIHfSOG2Zu0S5+yDtMufsjDYWNIbZm7RLn7IO0S5+yMNhY0htmbtEv5SDtEufsjCFjSG2Zu0S5+yDtEufsjDYWNIbZm7RLn7IXaJc/ZGILGkNszdolz9kHaJc/ZGGwsaQ2zN2iXP2Qdolz9kYbCxpDbM3aJc/ZB2iXP2RhsLGkNszdolz9kOOrmu516cPwMFhY0htnq6XrFqMf15SXKT2l7/kdF0Z1rx5ajkrHL7X1H6/Z9/U4iwTOFmPCfo715NkPZ9TTsZxnV7rE8TWLK7xPgm/qP/Ty/l9knZlW1Ot6ZrVWxtW0eB1u6V3WJYoup5fpeUP8An8mcTZ6HWHWb3V5X4Qk8cfJR4fjZ51mtj1+EEZGRZ5zbKsVisLO5wKsVisLAHYWKwsAdhYrCwCrFYrCwCrFYrCwB2FisLAHYWKwsAdhYrCwB2FisLAHYWKwsAqxWKwsAqzteqPSu9xPFJ3PFWz5w/wCPzRxFno9XdZutXifhKSxy9JcPxo4ZFfnBnfHs8JpnnZcm1KUvGUnJ/N2TZFhZ3OBdhZFhZJBdhZFhYBdhZFjsAqwsiwsgF2FkWFkguwsiwsAuwsiwsAuwsiwsAuwsiwsAuwsiwsAuwsiwsAuwsiwsAuyseTZlGXjGSkvk7MVhZBJNhZNhZJBVhZNhYBVhZNisAuwsSTfdbpNuvBJW2KwCrCybCwCrCybCwCrCybCwCrCyLPa6J6r5tSlOX6nE+KlJXKS/Zjy82eJzjBbkz3CuU3qKPIsLO60/U/SwXxKeV85za9o0Zp9VtG1W7rzjPIn+JVebD7MtrBs12j5/YWdXr+pCpvBNp/3eXin5KS7vc5fVaaeGbhki4TXg/wAVzR3ruhZ9LK9lE6/qRFhZKfh3t9y8Wb0uh8sME8+VbnFBKtvhOcm6jGMe/i2u+j3KcY9s5xhKXSNOwsiws9nkuwsmwsAqwsmxWATYWRYWAXYWRYWAXYWRYWAdZ1G0ak82aSTqsEb81tT/ABiavWPq49O3lxK8D4yiuLwv/b+B63Uhrsb577Jft+VHvt3wfFPg14MyJ3yhc2jYhRGdKiz5XYWdT051R78mmXnLB/sf5HKTTi2mnGS4NNU0+TRpVWxsW4mZbVKt6kVYWRYWdTkXYWRZWODnKMI/SnKMI+smkvxD4CWzpeqfQSzPf5VeOLrFB905Lvk/Jfj6HaWa+mwRxY4Y48I44qEfRIy7Rg22OyW2fQU1KuOkXYWRtBtHI6l2anSHRmHUpLLHa2XcXbjJeVrjRsbQbRKbT2iGk1pmvpejsGnV44Qx0rcqV1zcnxOF6y9YVrsqjjf9FwSbjLwz5e7bX7K4pc7b5HadK9Ew1cN3llk3X1sUJ7Ecn7zXFryujx+mNTpOisa3WLG9TNNYMdbU3+3JviorxfyLFMkpbabforXxbjpNJezkZxceDTi6umqdc6FZj25ycp5JOeSbc5zffKTHZsreuTFet8F2FkWFkkF2FkWFgEWFkWFkkF2FkWFgF2FkWFgHW9Q9av6RgfftRzw800oyr0cV/mOus+UaTXz02aGfHxlifxQ/vMb+lD5r3SPpeg6Qx6nFDLie1jmrT8U/GLXg0+DRj5dbjPy9M2sO1Sh4+0blmh0n0Nh1S/WR+PuWSPCa+fj6M27CyopOL2i3KKktM4rpDqfnx28VZ4cl8ORfJ8H8meFlxyg9malCX2ZJxf3M+pWY82GGRVOMZrlKKkvcuwzZL6lso2YMX9L0fL7N7oLjrdMn3b1e0W17o6/P1W0k/qbD/wAOUor7u418PU/Djy48kJ5U8c45Em4NOn3P4e47yy4Si1z0cI4dkZp8dnR2FmOwsyjWMlhZjsLAMlhZjsLAPP6ydLz0mmeXHGM8jlHHBSbUU5fWdd6XLxPnUpznOWXLJ5c2T6c5e0UvCK5I7XrvOtJFfazY17Sf5HEWauFBePl7MnOm/NR9F2FkWFl8zy7CyLCwC7CyLCwCbFZNhYBVjsx2OwCrHZFhYB13VjS4NTo3DLGM3iy5IX3TjdTVSXFcJHo9GdX8ekyyngnlhCf9ZgcoywzfhKmrUvNP1s5fqr0nuNS8cnUNSkovwWWN7P3pteqidrvDFyPKE3HfD5NvG8ZwUtcrg2t4G8NXeBvCqWza3gbw1d4G8ANreBvDV3gbwA2t4G8NXeBvADa3gbw1d4G8ANreBvDV3gbwA8Dr3qPg0+PxeSeSvKMNn/7OUs9XrZq95rNlcVgxxh6Tl8T9tg8izbxY6qRhZUvK1lWFk2FlkrFWFk2FgFWFk2FgEWFkWFgguwsiwsAuwsiwsEjnHaVfc06afg0/BnTdA9aNusOpajn4RhldKGo5ce5T8vHw5LmLNvo3o3Hq5TxTlsS2NuK2VNTjdS4Wu64/eV8iuEo7l6LGNZOM9R9ne7wN4eF0Z0Tm07rtE8uJd2KeNNL0k5OS9Lo9baMWSSfD2bkW2ttaM+8DeGvtBtHk9GxvA3hr7QbQBsbwN4a+0G0AbG8DeGvtBtAGxvCMupjCMpydQhFzk+UUrb+4xbR4PWvpCoR08X8WX48ld8cSfd/FJV6RkdK4OclFHO2ari5M8GeoeWU8kvpZZSyNPwt2o/JUvkKyLCz6BLS0j51vb2y7CyLCwQXYWRYWAXYWRYWATYrJsLJBVhZNhYBdismwsAuwhmnjnDJj4ZMb2o33PwcX5NNp+pFhZDW1pkptPaO56N6Sx6nEskP3Zwf08c/GEv8AXxXE2j57gz5MM95hlu8nc+FwnH7M4+K/Dwo9/SddMdVqITwy8cmNPLhfyXxL0p+pj3YsoPceUbNOXGa1LhnRga2h6Uwai9zkhlcUnJRb2op91p8V8zaoqNNdlxNPoQDoKIJEA6CgBAOhTkopyk1GMU5Sk2kopK22/BAGHWauGDHLLkdQgrfN+CiubbpJc2cNl1M82SeXJ9PI7pcVCPdGC8kuHv4mx0z0w9ZkWza02N3iTVPJLu3sl4cLSXgnzdLTs2MWjwXk+2YuXf8AI/GPSKsLJsLLpSKsdkWFgFWFk2FgFWFk2FgEWOyLCwCrCybCwCrCybKx5VFpuCzR8ccpThfpKLtP7/QMDsVnQdFR6L1TUVGWHM/7DNlyRm3+w9qp93g78ke9i6vaWHdig/39rJ/7tlOeZCPDT/3/AEuQw5yW01+/9HC6fBPK9nHGWSXioJyr1ru+Z7vR/VKcqlnexHv3cGpTfk5dy+V/I6uMElSSjFd0Ukkvkh7JVszZS4itFuvBjHmT3/Br6bSQwwUMcVCC8I+L5t97fmzLReyGyUW2+WX0klpEUFF7IbJBJFBReyeF0r1u0+BuGP8ApOZcNjE1sQf7eTuXHwVvyPUYOT1FHmU4wW5M9bUZ4YoSyZJRx44K5Tk6ijiOmunZax7Ebx6VO1F8J52u6U+UeUfm+NJaev1+bVTU88rUXePFHhhxei8X5u3x5cDFZq4+Iofmn2ZORluf5YdFWOyLCy8UC7FZNhYBVjsiwsAqwsmwsAqwsmwsAmwsmwskgqwsmwsAqwsmwsAMmOM1UkmuT4m5oumtXpqWLK5QXdiz/rca8k38SXkmjTsLPEq4z4kj3CyUHuLOm03X6S/r9O/3tPNSv+CdV/mZ6GLr1oXW1LLib8MmDK2vVwUl7nE2BVlhVvrgtxzrF3pn0CPWzQP/AKjEvXai/uaFPrdoI/2+N/urJN/dGLPn+yuSCl5HP8BH7s9/j5fZHa5evmiS+DfZnyx4Jxb/APJso87VdfcsrWDAocp6idtf9uH+45wLOkcKtd8nOWbY+uDY13SWp1VrPllKD/scf6vDXJxj9JfvWYIRUVSSS5IVhZbjCMVqKKkpyk9yZVhZNhZ6PJVhZNhYBVhZNhYBVhZNhYBVhZNhYBVhZNhYBIWPJBxlKL74ycX6p0/wJsAdhYgsAdhYgsAdhYrAAYWKwsAdhYrAAdhYrCwB2FisAB2FisLAHYWKwAHYWKwsAdhYrCwB2FisLAHYWIrHBylGK75SUV6t0vxAPU63dHvTdI6rHxqWWWaHnDL8aryTk4/wnkWfTf0pdX3lww1uNXPTJwzpLjLTt3tfwO36Sk/A+YnDHs+StM75Nfx2NDsLEBYK47CxAQB2FiAkDsBAQB2FiAkDsLEAAwEBAHYCAkDCxAAOwsQADsLEAAwsQADs9fqjoHqekdLjV1HLHNPyhi+N35NxUf4jxz6d+i3q+8WGWtyKp6lKGBNcY6dO9r+NpP0jF+JXyLPjrbLGNX8liX7ndyimmnTTVNPimuR8g669Sp9H5JZ8MXPQTd/Dbekb+rL/AA+UvDufg39gFKKaadNNU0+Ka5GPTdKqW0bV9Ebo6Z+eFGx7B9L6f/RbiyOWTQyWlm7b08k3pZPyrjj+Vrkjitf1Y6Q0zrLpssknW80638H5/DbS9Ujarya7PZiW41tb63+h5OwGwVkyqDqanB/ZnCUX9zRPa8fP2ZY2ityGwGwLtePn7MO14+fsxwOR7AbAu14+fsw7Xj5+zHA5HsBsC7Xj5+zH2vHz9mOByGwGwLtePn7MO14+fsxwOR7AbIu14+fsw7Xj5+zHA5HsBsC7Xj5+zDtePn7McDkeyGyLtePn7MO14+fsxwOR7IbIdrx8/Zi7Xj5+zHA5HshsB2vHz9mVjyqbqCnN8oQlJ/ckNock7AnE9fQdWOkNS6xabLFX/WahbiC8/j4teiZ2vQH6LceNxya6S1U1TWngmtLF+d8cnzpc0V7Mmuv2Wasa2x9a/U5vqV1Kn0hOOfNFw0EHfxWpatr6sf8AD5y8e5eLX1+MUkkqSSpJcElyCMUkkqSSpJcElyGYt10rZbZt0URpjp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60982" y="6460992"/>
            <a:ext cx="453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Angelica Gonzalez, Lupe Heredia, </a:t>
            </a:r>
            <a:r>
              <a:rPr lang="en-US" dirty="0" err="1"/>
              <a:t>Malia</a:t>
            </a:r>
            <a:r>
              <a:rPr lang="en-US" dirty="0"/>
              <a:t> </a:t>
            </a:r>
            <a:r>
              <a:rPr lang="en-US" dirty="0" err="1"/>
              <a:t>Xiong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6: Check the box “Protect My Tweets” 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399"/>
            <a:ext cx="3302000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752600"/>
            <a:ext cx="3251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9600" y="4114800"/>
            <a:ext cx="21336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3993614"/>
            <a:ext cx="22098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143000" y="3577957"/>
            <a:ext cx="1066800" cy="83131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772400" y="5181600"/>
            <a:ext cx="990600" cy="914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8199763" y="4544917"/>
            <a:ext cx="762000" cy="914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36800" y="685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TYPE IN YOUR PASSWORD TO CONFIRM CHANGES.</a:t>
            </a:r>
          </a:p>
          <a:p>
            <a:pPr algn="ctr"/>
            <a:r>
              <a:rPr lang="en-US" dirty="0"/>
              <a:t>REMEMBER TO SAVE!! </a:t>
            </a:r>
          </a:p>
        </p:txBody>
      </p:sp>
    </p:spTree>
    <p:extLst>
      <p:ext uri="{BB962C8B-B14F-4D97-AF65-F5344CB8AC3E}">
        <p14:creationId xmlns:p14="http://schemas.microsoft.com/office/powerpoint/2010/main" val="28151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 problem…….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328" y="1603089"/>
            <a:ext cx="3017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974564" y="312420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74564" y="315725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89482" y="327660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89482" y="335280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43828" y="4828601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3828" y="4875423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33800" y="4997986"/>
            <a:ext cx="96305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934389" y="4038600"/>
            <a:ext cx="830396" cy="561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215328" y="2362200"/>
            <a:ext cx="661472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799" y="5038383"/>
            <a:ext cx="96305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226103" y="4788208"/>
            <a:ext cx="507695" cy="53845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226103" y="5489748"/>
            <a:ext cx="417725" cy="25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6000" y="3276600"/>
            <a:ext cx="769998" cy="84421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643828" y="5489748"/>
            <a:ext cx="1918772" cy="25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45693" y="4875423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45693" y="4828601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8798" y="2754868"/>
            <a:ext cx="251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click on gear icon 		</a:t>
            </a:r>
          </a:p>
        </p:txBody>
      </p:sp>
    </p:spTree>
    <p:extLst>
      <p:ext uri="{BB962C8B-B14F-4D97-AF65-F5344CB8AC3E}">
        <p14:creationId xmlns:p14="http://schemas.microsoft.com/office/powerpoint/2010/main" val="15826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/>
              <a:t>2: </a:t>
            </a:r>
            <a:r>
              <a:rPr lang="en-US" dirty="0" smtClean="0"/>
              <a:t>Click “Help” </a:t>
            </a:r>
            <a:r>
              <a:rPr lang="en-US" dirty="0"/>
              <a:t>on the scroll menu 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346" y="1600200"/>
            <a:ext cx="3017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044108" y="3200400"/>
            <a:ext cx="10668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82208" y="3352800"/>
            <a:ext cx="990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44108" y="3124200"/>
            <a:ext cx="10668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053508" y="4800600"/>
            <a:ext cx="30480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267200" y="2362200"/>
            <a:ext cx="6096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43780" y="1676400"/>
            <a:ext cx="228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Report……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352800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184813" y="3657600"/>
            <a:ext cx="685800" cy="152400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Deactivate Twitter Account!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328" y="1603089"/>
            <a:ext cx="3017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974564" y="312420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74564" y="315725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89482" y="327660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89482" y="335280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43828" y="4828601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3828" y="4875423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33800" y="4997986"/>
            <a:ext cx="96305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934389" y="4038600"/>
            <a:ext cx="830396" cy="561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215328" y="2362200"/>
            <a:ext cx="661472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799" y="5038383"/>
            <a:ext cx="96305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226103" y="4788208"/>
            <a:ext cx="507695" cy="53845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226103" y="5489748"/>
            <a:ext cx="417725" cy="25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6000" y="3276600"/>
            <a:ext cx="769998" cy="84421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643828" y="5489748"/>
            <a:ext cx="1918772" cy="25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45693" y="4875423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45693" y="4828601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8798" y="2754868"/>
            <a:ext cx="251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click on gear icon 		</a:t>
            </a:r>
          </a:p>
        </p:txBody>
      </p:sp>
    </p:spTree>
    <p:extLst>
      <p:ext uri="{BB962C8B-B14F-4D97-AF65-F5344CB8AC3E}">
        <p14:creationId xmlns:p14="http://schemas.microsoft.com/office/powerpoint/2010/main" val="33644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/>
              <a:t>2: </a:t>
            </a:r>
            <a:r>
              <a:rPr lang="en-US" dirty="0" smtClean="0"/>
              <a:t>Click “Settings” </a:t>
            </a:r>
            <a:r>
              <a:rPr lang="en-US" dirty="0"/>
              <a:t>on the scroll menu 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346" y="1600200"/>
            <a:ext cx="3017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044108" y="3200400"/>
            <a:ext cx="10668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82208" y="3352800"/>
            <a:ext cx="990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44108" y="3124200"/>
            <a:ext cx="10668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87407" y="4326875"/>
            <a:ext cx="30480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267200" y="2362200"/>
            <a:ext cx="6096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43780" y="1676400"/>
            <a:ext cx="228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5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Step 3:Click on “About”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346" y="1295400"/>
            <a:ext cx="3220508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510708" y="2743200"/>
            <a:ext cx="1066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10708" y="2667000"/>
            <a:ext cx="1066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10708" y="2895600"/>
            <a:ext cx="1066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34408" y="5486400"/>
            <a:ext cx="17526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76600" y="2133600"/>
            <a:ext cx="15240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r>
              <a:rPr lang="en-US" dirty="0" smtClean="0"/>
              <a:t>Step 4: Click on “Terms of service”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371600"/>
            <a:ext cx="3017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819400" y="4191000"/>
            <a:ext cx="1752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Step 5: Scroll Down to “</a:t>
            </a:r>
            <a:r>
              <a:rPr lang="en-US" sz="2400" dirty="0" smtClean="0"/>
              <a:t>10</a:t>
            </a:r>
            <a:r>
              <a:rPr lang="en-US" dirty="0" smtClean="0"/>
              <a:t>.Ending These Terms” (left) and Click on “Deactivating” Link</a:t>
            </a:r>
            <a:r>
              <a:rPr lang="en-US" dirty="0"/>
              <a:t> </a:t>
            </a:r>
            <a:r>
              <a:rPr lang="en-US" dirty="0" smtClean="0"/>
              <a:t>(right)!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243855" cy="48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1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886200" y="2579783"/>
            <a:ext cx="0" cy="3124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5000" y="23265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Scroll Down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43600" y="3710848"/>
            <a:ext cx="1371600" cy="5429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92478" y="3124200"/>
            <a:ext cx="860922" cy="59149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make your Twitter Private from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786"/>
            <a:ext cx="7747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Step 1:Go </a:t>
            </a:r>
            <a:r>
              <a:rPr lang="en-US" dirty="0"/>
              <a:t>to your </a:t>
            </a:r>
            <a:r>
              <a:rPr lang="en-US" dirty="0">
                <a:hlinkClick r:id="rId2"/>
              </a:rPr>
              <a:t>account settings</a:t>
            </a:r>
            <a:r>
              <a:rPr lang="en-US" dirty="0"/>
              <a:t> by clicking on the </a:t>
            </a:r>
            <a:r>
              <a:rPr lang="en-US" dirty="0" smtClean="0"/>
              <a:t>     </a:t>
            </a:r>
            <a:r>
              <a:rPr lang="en-US" b="1" dirty="0" smtClean="0"/>
              <a:t>gear icon	</a:t>
            </a:r>
            <a:r>
              <a:rPr lang="en-US" dirty="0" smtClean="0"/>
              <a:t>    at </a:t>
            </a:r>
            <a:r>
              <a:rPr lang="en-US" dirty="0"/>
              <a:t>the top right of the page and selecting </a:t>
            </a:r>
            <a:r>
              <a:rPr lang="en-US" b="1" dirty="0"/>
              <a:t>Settings</a:t>
            </a:r>
            <a:r>
              <a:rPr lang="en-US" dirty="0"/>
              <a:t> from the drop down menu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41" y="1557051"/>
            <a:ext cx="609600" cy="3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2502665"/>
            <a:ext cx="4419600" cy="40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810000"/>
            <a:ext cx="1397306" cy="10291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55127" y="2502665"/>
            <a:ext cx="440673" cy="453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2873103"/>
            <a:ext cx="259585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2803" y="2502665"/>
            <a:ext cx="4352043" cy="40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24400" y="3778786"/>
            <a:ext cx="1397306" cy="10291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93325" y="2835003"/>
            <a:ext cx="472142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16796" y="4282348"/>
            <a:ext cx="2000480" cy="487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76848" y="3467100"/>
            <a:ext cx="990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5058" y="346388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3658" y="3048000"/>
            <a:ext cx="685800" cy="12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16796" y="3048000"/>
            <a:ext cx="228600" cy="243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47362" y="2770278"/>
            <a:ext cx="533400" cy="17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314062" y="2140945"/>
            <a:ext cx="0" cy="14023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2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445" y="192633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Step </a:t>
            </a:r>
            <a:r>
              <a:rPr lang="en-US" dirty="0" smtClean="0"/>
              <a:t>2: </a:t>
            </a:r>
            <a:r>
              <a:rPr lang="en-US" dirty="0"/>
              <a:t>Scroll down to the Tweet privacy section and check the box next to “Protect my Tweets”.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5935" y="1295400"/>
            <a:ext cx="4405419" cy="529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/>
          <p:nvPr/>
        </p:nvSpPr>
        <p:spPr>
          <a:xfrm>
            <a:off x="2209800" y="3048000"/>
            <a:ext cx="43434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45" y="914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Step 3: Click the blue Save button at the bottom of the page. You will be prompted to enter your password to confirm the change.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8716" y="1614542"/>
            <a:ext cx="3841083" cy="509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743200" y="6172199"/>
            <a:ext cx="1981200" cy="5333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19799" y="6438898"/>
            <a:ext cx="2007125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7061" y="5156536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Don’t forget to save your changes!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841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264" y="8983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Go to your profile and click on ME (Profile) and then click on the            icon on the left hand side.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328" y="1603089"/>
            <a:ext cx="3017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6172200" y="5181600"/>
            <a:ext cx="1066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74564" y="312420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74564" y="315725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89482" y="327660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89482" y="335280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43828" y="4828601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19500" y="5562600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3828" y="4875423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19500" y="5489748"/>
            <a:ext cx="1143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33800" y="4997986"/>
            <a:ext cx="96305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934389" y="4038600"/>
            <a:ext cx="830396" cy="561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222475" y="461381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14599" y="4191000"/>
            <a:ext cx="38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15328" y="2362200"/>
            <a:ext cx="661472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799" y="5038383"/>
            <a:ext cx="96305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226103" y="4788208"/>
            <a:ext cx="507695" cy="53845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226103" y="5489748"/>
            <a:ext cx="417725" cy="25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3764786" y="5618899"/>
            <a:ext cx="93207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830427" y="5668715"/>
            <a:ext cx="93207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63" y="685800"/>
            <a:ext cx="690736" cy="42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981200"/>
            <a:ext cx="2057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to change your profile to private from your mobile phone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977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Click on Settings from the drop menu.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346" y="1600200"/>
            <a:ext cx="3017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044108" y="3200400"/>
            <a:ext cx="1066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82208" y="3352800"/>
            <a:ext cx="990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44108" y="3124200"/>
            <a:ext cx="1066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039279" y="4267200"/>
            <a:ext cx="30480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267200" y="2362200"/>
            <a:ext cx="6096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43780" y="1676400"/>
            <a:ext cx="228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4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708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3: Click on About 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346" y="1295400"/>
            <a:ext cx="3220508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510708" y="2743200"/>
            <a:ext cx="1066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10708" y="2667000"/>
            <a:ext cx="1066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10708" y="2895600"/>
            <a:ext cx="1066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34408" y="5486400"/>
            <a:ext cx="17526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2133600"/>
            <a:ext cx="15240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Step 4: Scroll down and click on Private Policy. 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805" y="1676400"/>
            <a:ext cx="3017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0" y="4876800"/>
            <a:ext cx="18288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5: Scroll </a:t>
            </a:r>
            <a:r>
              <a:rPr lang="en-US" dirty="0" smtClean="0"/>
              <a:t>down (left) </a:t>
            </a:r>
            <a:r>
              <a:rPr lang="en-US" dirty="0"/>
              <a:t>and click highlighted Account </a:t>
            </a:r>
            <a:r>
              <a:rPr lang="en-US" dirty="0" smtClean="0"/>
              <a:t>Settings (right).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33549"/>
            <a:ext cx="3086100" cy="462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33550"/>
            <a:ext cx="30607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24200" y="2473554"/>
            <a:ext cx="0" cy="25146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453349" y="4323202"/>
            <a:ext cx="2514600" cy="10107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772400" y="3505200"/>
            <a:ext cx="1066800" cy="9906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49566" y="228888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SCROLL DOWN 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964</TotalTime>
  <Words>262</Words>
  <Application>Microsoft Office PowerPoint</Application>
  <PresentationFormat>On-screen Show (4:3)</PresentationFormat>
  <Paragraphs>32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Thatch</vt:lpstr>
      <vt:lpstr>Social Media Privacy Settings</vt:lpstr>
      <vt:lpstr>Steps to make your Twitter Private from computer</vt:lpstr>
      <vt:lpstr>Step 2: Scroll down to the Tweet privacy section and check the box next to “Protect my Tweets”.   </vt:lpstr>
      <vt:lpstr>  Step 3: Click the blue Save button at the bottom of the page. You will be prompted to enter your password to confirm the change. </vt:lpstr>
      <vt:lpstr>Step 1: Go to your profile and click on ME (Profile) and then click on the            icon on the left hand side.  </vt:lpstr>
      <vt:lpstr>Step 2: Click on Settings from the drop menu. </vt:lpstr>
      <vt:lpstr>Step 3: Click on About  </vt:lpstr>
      <vt:lpstr>Step 4: Scroll down and click on Private Policy.  </vt:lpstr>
      <vt:lpstr>Step 5: Scroll down (left) and click highlighted Account Settings (right). </vt:lpstr>
      <vt:lpstr>Step 6: Check the box “Protect My Tweets”  </vt:lpstr>
      <vt:lpstr>Reporting a problem……. </vt:lpstr>
      <vt:lpstr>Step 2: Click “Help” on the scroll menu  </vt:lpstr>
      <vt:lpstr>Step 3: Report……</vt:lpstr>
      <vt:lpstr>How to Deactivate Twitter Account!</vt:lpstr>
      <vt:lpstr>Step 2: Click “Settings” on the scroll menu  </vt:lpstr>
      <vt:lpstr>Step 3:Click on “About”</vt:lpstr>
      <vt:lpstr>Step 4: Click on “Terms of service”</vt:lpstr>
      <vt:lpstr>Step 5: Scroll Down to “10.Ending These Terms” (left) and Click on “Deactivating” Link (right)!</vt:lpstr>
    </vt:vector>
  </TitlesOfParts>
  <Company>Chico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Privacy Settings</dc:title>
  <dc:creator>Jorge Salas</dc:creator>
  <cp:lastModifiedBy>Pedro  Caldera</cp:lastModifiedBy>
  <cp:revision>30</cp:revision>
  <dcterms:created xsi:type="dcterms:W3CDTF">2013-02-01T19:49:19Z</dcterms:created>
  <dcterms:modified xsi:type="dcterms:W3CDTF">2013-02-26T00:24:05Z</dcterms:modified>
</cp:coreProperties>
</file>